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4DBFBF-6ABD-475A-89F1-37706EF4A27B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DD66007-4AB8-41D2-924B-86195C72A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social app for event creation/management and finding participants</a:t>
          </a:r>
        </a:p>
      </dgm:t>
    </dgm:pt>
    <dgm:pt modelId="{DF27FFBE-979C-4401-8546-A3AAE95FB4BB}" type="parTrans" cxnId="{CA17EA4C-AFA6-4156-8D7A-BCCB7D3292A6}">
      <dgm:prSet/>
      <dgm:spPr/>
      <dgm:t>
        <a:bodyPr/>
        <a:lstStyle/>
        <a:p>
          <a:endParaRPr lang="en-US"/>
        </a:p>
      </dgm:t>
    </dgm:pt>
    <dgm:pt modelId="{81E0D2B4-EEC3-4F2B-8223-2F51B786D094}" type="sibTrans" cxnId="{CA17EA4C-AFA6-4156-8D7A-BCCB7D3292A6}">
      <dgm:prSet/>
      <dgm:spPr/>
      <dgm:t>
        <a:bodyPr/>
        <a:lstStyle/>
        <a:p>
          <a:endParaRPr lang="en-US"/>
        </a:p>
      </dgm:t>
    </dgm:pt>
    <dgm:pt modelId="{1F92106D-91B4-4371-B9A6-A6E92390FC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Who is your target audience?</a:t>
          </a:r>
        </a:p>
      </dgm:t>
    </dgm:pt>
    <dgm:pt modelId="{97820788-BC2C-47C3-A317-962645FAE764}" type="parTrans" cxnId="{7015E8EB-2E97-47AE-82D6-45A868B196C8}">
      <dgm:prSet/>
      <dgm:spPr/>
      <dgm:t>
        <a:bodyPr/>
        <a:lstStyle/>
        <a:p>
          <a:endParaRPr lang="en-US"/>
        </a:p>
      </dgm:t>
    </dgm:pt>
    <dgm:pt modelId="{196C6345-7C4A-49B3-A345-632075AD28FD}" type="sibTrans" cxnId="{7015E8EB-2E97-47AE-82D6-45A868B196C8}">
      <dgm:prSet/>
      <dgm:spPr/>
      <dgm:t>
        <a:bodyPr/>
        <a:lstStyle/>
        <a:p>
          <a:endParaRPr lang="en-US"/>
        </a:p>
      </dgm:t>
    </dgm:pt>
    <dgm:pt modelId="{BABBF5AE-51ED-4254-877C-4264E2213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Anyone looking for a way to share their event ideas and find participants!</a:t>
          </a:r>
        </a:p>
      </dgm:t>
    </dgm:pt>
    <dgm:pt modelId="{430EA447-3C1D-4392-8FD5-4B69B05CD056}" type="parTrans" cxnId="{5A88EFE7-F182-46D1-83F7-4035FEE1D23C}">
      <dgm:prSet/>
      <dgm:spPr/>
      <dgm:t>
        <a:bodyPr/>
        <a:lstStyle/>
        <a:p>
          <a:endParaRPr lang="en-US"/>
        </a:p>
      </dgm:t>
    </dgm:pt>
    <dgm:pt modelId="{2351AA40-A8F2-4474-8D79-BDDCB9B37F43}" type="sibTrans" cxnId="{5A88EFE7-F182-46D1-83F7-4035FEE1D23C}">
      <dgm:prSet/>
      <dgm:spPr/>
      <dgm:t>
        <a:bodyPr/>
        <a:lstStyle/>
        <a:p>
          <a:endParaRPr lang="en-US"/>
        </a:p>
      </dgm:t>
    </dgm:pt>
    <dgm:pt modelId="{545E51F9-02FB-4E0B-967A-ACFB8F65E8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What is the problem that the product will address?</a:t>
          </a:r>
        </a:p>
      </dgm:t>
    </dgm:pt>
    <dgm:pt modelId="{E5B248A1-DF4C-4447-8A76-C2811226EF18}" type="parTrans" cxnId="{7ED177CE-5915-42BA-96F0-C6E811E73AF0}">
      <dgm:prSet/>
      <dgm:spPr/>
      <dgm:t>
        <a:bodyPr/>
        <a:lstStyle/>
        <a:p>
          <a:endParaRPr lang="en-US"/>
        </a:p>
      </dgm:t>
    </dgm:pt>
    <dgm:pt modelId="{831B5A89-A62A-4D10-80C4-A25665CA5ABD}" type="sibTrans" cxnId="{7ED177CE-5915-42BA-96F0-C6E811E73AF0}">
      <dgm:prSet/>
      <dgm:spPr/>
      <dgm:t>
        <a:bodyPr/>
        <a:lstStyle/>
        <a:p>
          <a:endParaRPr lang="en-US"/>
        </a:p>
      </dgm:t>
    </dgm:pt>
    <dgm:pt modelId="{02A0F90A-A4BC-4C56-A209-FF9C3C611D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What is the primary goal of the product?</a:t>
          </a:r>
        </a:p>
      </dgm:t>
    </dgm:pt>
    <dgm:pt modelId="{9DD53DEC-6177-40D0-8EEB-6629C1237FA2}" type="parTrans" cxnId="{B0BA4EF6-2E27-4BF3-B9A8-0A051347DF63}">
      <dgm:prSet/>
      <dgm:spPr/>
      <dgm:t>
        <a:bodyPr/>
        <a:lstStyle/>
        <a:p>
          <a:endParaRPr lang="en-US"/>
        </a:p>
      </dgm:t>
    </dgm:pt>
    <dgm:pt modelId="{955B0882-206A-4A68-9271-1C734A85C7A9}" type="sibTrans" cxnId="{B0BA4EF6-2E27-4BF3-B9A8-0A051347DF63}">
      <dgm:prSet/>
      <dgm:spPr/>
      <dgm:t>
        <a:bodyPr/>
        <a:lstStyle/>
        <a:p>
          <a:endParaRPr lang="en-US"/>
        </a:p>
      </dgm:t>
    </dgm:pt>
    <dgm:pt modelId="{9DF320B8-5523-4DA5-B991-ECBA021FA3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Want to do something but don’t have people to do it with. </a:t>
          </a:r>
        </a:p>
        <a:p>
          <a:pPr>
            <a:lnSpc>
              <a:spcPct val="100000"/>
            </a:lnSpc>
          </a:pPr>
          <a:r>
            <a:rPr lang="en-US" dirty="0"/>
            <a:t>Don’t want to keep track of group chats or emails. </a:t>
          </a:r>
        </a:p>
        <a:p>
          <a:pPr>
            <a:lnSpc>
              <a:spcPct val="100000"/>
            </a:lnSpc>
          </a:pPr>
          <a:r>
            <a:rPr lang="en-US" dirty="0"/>
            <a:t>Perhaps your friends aren’t interested in the same events as you.</a:t>
          </a:r>
        </a:p>
      </dgm:t>
    </dgm:pt>
    <dgm:pt modelId="{1DD65206-E8D4-49D5-8669-2E51644D9383}" type="parTrans" cxnId="{27CE251C-5A05-4271-A272-A9981DDBAEDB}">
      <dgm:prSet/>
      <dgm:spPr/>
      <dgm:t>
        <a:bodyPr/>
        <a:lstStyle/>
        <a:p>
          <a:endParaRPr lang="en-US"/>
        </a:p>
      </dgm:t>
    </dgm:pt>
    <dgm:pt modelId="{B5EDF39C-045C-4DB7-BBBE-F83988C2D577}" type="sibTrans" cxnId="{27CE251C-5A05-4271-A272-A9981DDBAEDB}">
      <dgm:prSet/>
      <dgm:spPr/>
      <dgm:t>
        <a:bodyPr/>
        <a:lstStyle/>
        <a:p>
          <a:endParaRPr lang="en-US"/>
        </a:p>
      </dgm:t>
    </dgm:pt>
    <dgm:pt modelId="{EEDBC5DD-F06A-43A3-A1B7-C5954EB196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 easy, centralized interface to propose event ideas, find &amp; manage interested parties, and find events of interest</a:t>
          </a:r>
        </a:p>
      </dgm:t>
    </dgm:pt>
    <dgm:pt modelId="{25B55BA0-BDB9-4771-ADEB-656BA2B00DE6}" type="parTrans" cxnId="{246A921B-4F7A-4E11-BFD0-2B96B66CA1B6}">
      <dgm:prSet/>
      <dgm:spPr/>
      <dgm:t>
        <a:bodyPr/>
        <a:lstStyle/>
        <a:p>
          <a:endParaRPr lang="en-US"/>
        </a:p>
      </dgm:t>
    </dgm:pt>
    <dgm:pt modelId="{568CC43C-381E-4A9E-B829-6966F27F407D}" type="sibTrans" cxnId="{246A921B-4F7A-4E11-BFD0-2B96B66CA1B6}">
      <dgm:prSet/>
      <dgm:spPr/>
      <dgm:t>
        <a:bodyPr/>
        <a:lstStyle/>
        <a:p>
          <a:endParaRPr lang="en-US"/>
        </a:p>
      </dgm:t>
    </dgm:pt>
    <dgm:pt modelId="{359FF772-0311-428C-A71B-9DD0C3685052}" type="pres">
      <dgm:prSet presAssocID="{494DBFBF-6ABD-475A-89F1-37706EF4A27B}" presName="root" presStyleCnt="0">
        <dgm:presLayoutVars>
          <dgm:dir/>
          <dgm:resizeHandles val="exact"/>
        </dgm:presLayoutVars>
      </dgm:prSet>
      <dgm:spPr/>
    </dgm:pt>
    <dgm:pt modelId="{3B680282-F5F5-47C4-ACCD-D65B54B2430B}" type="pres">
      <dgm:prSet presAssocID="{3DD66007-4AB8-41D2-924B-86195C72A282}" presName="compNode" presStyleCnt="0"/>
      <dgm:spPr/>
    </dgm:pt>
    <dgm:pt modelId="{75BD6063-69F4-4FAE-877F-BAA68BE07260}" type="pres">
      <dgm:prSet presAssocID="{3DD66007-4AB8-41D2-924B-86195C72A282}" presName="bgRect" presStyleLbl="bgShp" presStyleIdx="0" presStyleCnt="4" custLinFactNeighborX="59" custLinFactNeighborY="-552"/>
      <dgm:spPr/>
    </dgm:pt>
    <dgm:pt modelId="{236B14A1-FE79-4BFB-9B4C-479EEE295B29}" type="pres">
      <dgm:prSet presAssocID="{3DD66007-4AB8-41D2-924B-86195C72A2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1A31604-36A1-4FE8-8AB2-8708EA9B0857}" type="pres">
      <dgm:prSet presAssocID="{3DD66007-4AB8-41D2-924B-86195C72A282}" presName="spaceRect" presStyleCnt="0"/>
      <dgm:spPr/>
    </dgm:pt>
    <dgm:pt modelId="{D2547FA3-6D03-4424-BE35-2D132FF93C3F}" type="pres">
      <dgm:prSet presAssocID="{3DD66007-4AB8-41D2-924B-86195C72A282}" presName="parTx" presStyleLbl="revTx" presStyleIdx="0" presStyleCnt="7">
        <dgm:presLayoutVars>
          <dgm:chMax val="0"/>
          <dgm:chPref val="0"/>
        </dgm:presLayoutVars>
      </dgm:prSet>
      <dgm:spPr/>
    </dgm:pt>
    <dgm:pt modelId="{A4308F24-4C3F-4702-A865-2378B389B796}" type="pres">
      <dgm:prSet presAssocID="{81E0D2B4-EEC3-4F2B-8223-2F51B786D094}" presName="sibTrans" presStyleCnt="0"/>
      <dgm:spPr/>
    </dgm:pt>
    <dgm:pt modelId="{BA2B00DD-DC6A-4BD7-B1D9-B7B213F17988}" type="pres">
      <dgm:prSet presAssocID="{1F92106D-91B4-4371-B9A6-A6E92390FCD7}" presName="compNode" presStyleCnt="0"/>
      <dgm:spPr/>
    </dgm:pt>
    <dgm:pt modelId="{1F0AA96C-30AB-4E13-9964-219A3F5DD147}" type="pres">
      <dgm:prSet presAssocID="{1F92106D-91B4-4371-B9A6-A6E92390FCD7}" presName="bgRect" presStyleLbl="bgShp" presStyleIdx="1" presStyleCnt="4"/>
      <dgm:spPr/>
    </dgm:pt>
    <dgm:pt modelId="{E5ECEFDA-9098-4975-9638-547C56CEE31D}" type="pres">
      <dgm:prSet presAssocID="{1F92106D-91B4-4371-B9A6-A6E92390FC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669182B3-37AF-4BD7-AED6-77C6CA87C612}" type="pres">
      <dgm:prSet presAssocID="{1F92106D-91B4-4371-B9A6-A6E92390FCD7}" presName="spaceRect" presStyleCnt="0"/>
      <dgm:spPr/>
    </dgm:pt>
    <dgm:pt modelId="{3CBF1608-2D8C-4496-AD86-51172DCBF242}" type="pres">
      <dgm:prSet presAssocID="{1F92106D-91B4-4371-B9A6-A6E92390FCD7}" presName="parTx" presStyleLbl="revTx" presStyleIdx="1" presStyleCnt="7">
        <dgm:presLayoutVars>
          <dgm:chMax val="0"/>
          <dgm:chPref val="0"/>
        </dgm:presLayoutVars>
      </dgm:prSet>
      <dgm:spPr/>
    </dgm:pt>
    <dgm:pt modelId="{14C5A8B9-6041-4D8A-9213-7F1582F8E0AF}" type="pres">
      <dgm:prSet presAssocID="{1F92106D-91B4-4371-B9A6-A6E92390FCD7}" presName="desTx" presStyleLbl="revTx" presStyleIdx="2" presStyleCnt="7">
        <dgm:presLayoutVars/>
      </dgm:prSet>
      <dgm:spPr/>
    </dgm:pt>
    <dgm:pt modelId="{818C96D7-C6ED-4E58-97A5-4615759A9841}" type="pres">
      <dgm:prSet presAssocID="{196C6345-7C4A-49B3-A345-632075AD28FD}" presName="sibTrans" presStyleCnt="0"/>
      <dgm:spPr/>
    </dgm:pt>
    <dgm:pt modelId="{9851473E-DB2A-4E2F-AE7E-18A548C33532}" type="pres">
      <dgm:prSet presAssocID="{545E51F9-02FB-4E0B-967A-ACFB8F65E8D5}" presName="compNode" presStyleCnt="0"/>
      <dgm:spPr/>
    </dgm:pt>
    <dgm:pt modelId="{C3C80E86-9438-42D7-AFA0-1462F1D6FF2D}" type="pres">
      <dgm:prSet presAssocID="{545E51F9-02FB-4E0B-967A-ACFB8F65E8D5}" presName="bgRect" presStyleLbl="bgShp" presStyleIdx="2" presStyleCnt="4" custScaleY="182041"/>
      <dgm:spPr/>
    </dgm:pt>
    <dgm:pt modelId="{4E3E7C16-04FF-495E-8466-91810201BA47}" type="pres">
      <dgm:prSet presAssocID="{545E51F9-02FB-4E0B-967A-ACFB8F65E8D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C44BD7F7-1D74-4715-8398-A12AFB66ED75}" type="pres">
      <dgm:prSet presAssocID="{545E51F9-02FB-4E0B-967A-ACFB8F65E8D5}" presName="spaceRect" presStyleCnt="0"/>
      <dgm:spPr/>
    </dgm:pt>
    <dgm:pt modelId="{D3C790BA-E78A-478D-BA6D-E737E0893BDF}" type="pres">
      <dgm:prSet presAssocID="{545E51F9-02FB-4E0B-967A-ACFB8F65E8D5}" presName="parTx" presStyleLbl="revTx" presStyleIdx="3" presStyleCnt="7">
        <dgm:presLayoutVars>
          <dgm:chMax val="0"/>
          <dgm:chPref val="0"/>
        </dgm:presLayoutVars>
      </dgm:prSet>
      <dgm:spPr/>
    </dgm:pt>
    <dgm:pt modelId="{489F6052-2C19-48DB-A7B9-B070A55DBEB5}" type="pres">
      <dgm:prSet presAssocID="{545E51F9-02FB-4E0B-967A-ACFB8F65E8D5}" presName="desTx" presStyleLbl="revTx" presStyleIdx="4" presStyleCnt="7" custScaleY="155691">
        <dgm:presLayoutVars/>
      </dgm:prSet>
      <dgm:spPr/>
    </dgm:pt>
    <dgm:pt modelId="{5F6238CF-B084-47C4-A6DA-173349C6440B}" type="pres">
      <dgm:prSet presAssocID="{831B5A89-A62A-4D10-80C4-A25665CA5ABD}" presName="sibTrans" presStyleCnt="0"/>
      <dgm:spPr/>
    </dgm:pt>
    <dgm:pt modelId="{9491B8F0-F20A-4984-80CE-858290D44CF3}" type="pres">
      <dgm:prSet presAssocID="{02A0F90A-A4BC-4C56-A209-FF9C3C611DFB}" presName="compNode" presStyleCnt="0"/>
      <dgm:spPr/>
    </dgm:pt>
    <dgm:pt modelId="{830B8B95-6AD6-4A9E-807F-EEA49850F2BA}" type="pres">
      <dgm:prSet presAssocID="{02A0F90A-A4BC-4C56-A209-FF9C3C611DFB}" presName="bgRect" presStyleLbl="bgShp" presStyleIdx="3" presStyleCnt="4" custScaleY="128662"/>
      <dgm:spPr/>
    </dgm:pt>
    <dgm:pt modelId="{99613197-2CB3-45E9-9FC1-636D5DCDF03D}" type="pres">
      <dgm:prSet presAssocID="{02A0F90A-A4BC-4C56-A209-FF9C3C611D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A014CF72-9AB4-4317-8EB2-F6C82F7217F4}" type="pres">
      <dgm:prSet presAssocID="{02A0F90A-A4BC-4C56-A209-FF9C3C611DFB}" presName="spaceRect" presStyleCnt="0"/>
      <dgm:spPr/>
    </dgm:pt>
    <dgm:pt modelId="{5ED14E5B-7764-488A-917D-E16DBC6B5766}" type="pres">
      <dgm:prSet presAssocID="{02A0F90A-A4BC-4C56-A209-FF9C3C611DFB}" presName="parTx" presStyleLbl="revTx" presStyleIdx="5" presStyleCnt="7">
        <dgm:presLayoutVars>
          <dgm:chMax val="0"/>
          <dgm:chPref val="0"/>
        </dgm:presLayoutVars>
      </dgm:prSet>
      <dgm:spPr/>
    </dgm:pt>
    <dgm:pt modelId="{DB86339D-F468-4F60-96DC-F1E207B60914}" type="pres">
      <dgm:prSet presAssocID="{02A0F90A-A4BC-4C56-A209-FF9C3C611DFB}" presName="desTx" presStyleLbl="revTx" presStyleIdx="6" presStyleCnt="7">
        <dgm:presLayoutVars/>
      </dgm:prSet>
      <dgm:spPr/>
    </dgm:pt>
  </dgm:ptLst>
  <dgm:cxnLst>
    <dgm:cxn modelId="{246A921B-4F7A-4E11-BFD0-2B96B66CA1B6}" srcId="{02A0F90A-A4BC-4C56-A209-FF9C3C611DFB}" destId="{EEDBC5DD-F06A-43A3-A1B7-C5954EB19695}" srcOrd="0" destOrd="0" parTransId="{25B55BA0-BDB9-4771-ADEB-656BA2B00DE6}" sibTransId="{568CC43C-381E-4A9E-B829-6966F27F407D}"/>
    <dgm:cxn modelId="{27CE251C-5A05-4271-A272-A9981DDBAEDB}" srcId="{545E51F9-02FB-4E0B-967A-ACFB8F65E8D5}" destId="{9DF320B8-5523-4DA5-B991-ECBA021FA3B3}" srcOrd="0" destOrd="0" parTransId="{1DD65206-E8D4-49D5-8669-2E51644D9383}" sibTransId="{B5EDF39C-045C-4DB7-BBBE-F83988C2D577}"/>
    <dgm:cxn modelId="{4346D232-6908-4D52-B854-8C795DD1E178}" type="presOf" srcId="{3DD66007-4AB8-41D2-924B-86195C72A282}" destId="{D2547FA3-6D03-4424-BE35-2D132FF93C3F}" srcOrd="0" destOrd="0" presId="urn:microsoft.com/office/officeart/2018/2/layout/IconVerticalSolidList"/>
    <dgm:cxn modelId="{0F1D3069-88AF-4A78-8FA7-D133413A8608}" type="presOf" srcId="{EEDBC5DD-F06A-43A3-A1B7-C5954EB19695}" destId="{DB86339D-F468-4F60-96DC-F1E207B60914}" srcOrd="0" destOrd="0" presId="urn:microsoft.com/office/officeart/2018/2/layout/IconVerticalSolidList"/>
    <dgm:cxn modelId="{6BEBBF6A-75E2-4969-8F40-BEE66FA84125}" type="presOf" srcId="{02A0F90A-A4BC-4C56-A209-FF9C3C611DFB}" destId="{5ED14E5B-7764-488A-917D-E16DBC6B5766}" srcOrd="0" destOrd="0" presId="urn:microsoft.com/office/officeart/2018/2/layout/IconVerticalSolidList"/>
    <dgm:cxn modelId="{CA17EA4C-AFA6-4156-8D7A-BCCB7D3292A6}" srcId="{494DBFBF-6ABD-475A-89F1-37706EF4A27B}" destId="{3DD66007-4AB8-41D2-924B-86195C72A282}" srcOrd="0" destOrd="0" parTransId="{DF27FFBE-979C-4401-8546-A3AAE95FB4BB}" sibTransId="{81E0D2B4-EEC3-4F2B-8223-2F51B786D094}"/>
    <dgm:cxn modelId="{751EED51-E39A-4C5F-84BB-0580C2C35CC1}" type="presOf" srcId="{9DF320B8-5523-4DA5-B991-ECBA021FA3B3}" destId="{489F6052-2C19-48DB-A7B9-B070A55DBEB5}" srcOrd="0" destOrd="0" presId="urn:microsoft.com/office/officeart/2018/2/layout/IconVerticalSolidList"/>
    <dgm:cxn modelId="{33001B83-E3D7-4216-9194-FF4544F42A43}" type="presOf" srcId="{494DBFBF-6ABD-475A-89F1-37706EF4A27B}" destId="{359FF772-0311-428C-A71B-9DD0C3685052}" srcOrd="0" destOrd="0" presId="urn:microsoft.com/office/officeart/2018/2/layout/IconVerticalSolidList"/>
    <dgm:cxn modelId="{17B3AF9A-DBDB-4114-823A-E068ED7FCF89}" type="presOf" srcId="{1F92106D-91B4-4371-B9A6-A6E92390FCD7}" destId="{3CBF1608-2D8C-4496-AD86-51172DCBF242}" srcOrd="0" destOrd="0" presId="urn:microsoft.com/office/officeart/2018/2/layout/IconVerticalSolidList"/>
    <dgm:cxn modelId="{0ACF22AB-F7DE-4B6D-8626-951B72CA3865}" type="presOf" srcId="{BABBF5AE-51ED-4254-877C-4264E2213B2E}" destId="{14C5A8B9-6041-4D8A-9213-7F1582F8E0AF}" srcOrd="0" destOrd="0" presId="urn:microsoft.com/office/officeart/2018/2/layout/IconVerticalSolidList"/>
    <dgm:cxn modelId="{A301BCCD-D0FE-44DE-A8A8-A1734A438E16}" type="presOf" srcId="{545E51F9-02FB-4E0B-967A-ACFB8F65E8D5}" destId="{D3C790BA-E78A-478D-BA6D-E737E0893BDF}" srcOrd="0" destOrd="0" presId="urn:microsoft.com/office/officeart/2018/2/layout/IconVerticalSolidList"/>
    <dgm:cxn modelId="{7ED177CE-5915-42BA-96F0-C6E811E73AF0}" srcId="{494DBFBF-6ABD-475A-89F1-37706EF4A27B}" destId="{545E51F9-02FB-4E0B-967A-ACFB8F65E8D5}" srcOrd="2" destOrd="0" parTransId="{E5B248A1-DF4C-4447-8A76-C2811226EF18}" sibTransId="{831B5A89-A62A-4D10-80C4-A25665CA5ABD}"/>
    <dgm:cxn modelId="{5A88EFE7-F182-46D1-83F7-4035FEE1D23C}" srcId="{1F92106D-91B4-4371-B9A6-A6E92390FCD7}" destId="{BABBF5AE-51ED-4254-877C-4264E2213B2E}" srcOrd="0" destOrd="0" parTransId="{430EA447-3C1D-4392-8FD5-4B69B05CD056}" sibTransId="{2351AA40-A8F2-4474-8D79-BDDCB9B37F43}"/>
    <dgm:cxn modelId="{7015E8EB-2E97-47AE-82D6-45A868B196C8}" srcId="{494DBFBF-6ABD-475A-89F1-37706EF4A27B}" destId="{1F92106D-91B4-4371-B9A6-A6E92390FCD7}" srcOrd="1" destOrd="0" parTransId="{97820788-BC2C-47C3-A317-962645FAE764}" sibTransId="{196C6345-7C4A-49B3-A345-632075AD28FD}"/>
    <dgm:cxn modelId="{B0BA4EF6-2E27-4BF3-B9A8-0A051347DF63}" srcId="{494DBFBF-6ABD-475A-89F1-37706EF4A27B}" destId="{02A0F90A-A4BC-4C56-A209-FF9C3C611DFB}" srcOrd="3" destOrd="0" parTransId="{9DD53DEC-6177-40D0-8EEB-6629C1237FA2}" sibTransId="{955B0882-206A-4A68-9271-1C734A85C7A9}"/>
    <dgm:cxn modelId="{0D00BF05-4B18-403F-8832-23D8C7B7E9C3}" type="presParOf" srcId="{359FF772-0311-428C-A71B-9DD0C3685052}" destId="{3B680282-F5F5-47C4-ACCD-D65B54B2430B}" srcOrd="0" destOrd="0" presId="urn:microsoft.com/office/officeart/2018/2/layout/IconVerticalSolidList"/>
    <dgm:cxn modelId="{F225A7E3-20E3-4C71-82E1-04B5E19C76C6}" type="presParOf" srcId="{3B680282-F5F5-47C4-ACCD-D65B54B2430B}" destId="{75BD6063-69F4-4FAE-877F-BAA68BE07260}" srcOrd="0" destOrd="0" presId="urn:microsoft.com/office/officeart/2018/2/layout/IconVerticalSolidList"/>
    <dgm:cxn modelId="{050B80EA-9B74-43AB-9868-3D52C37DDE6E}" type="presParOf" srcId="{3B680282-F5F5-47C4-ACCD-D65B54B2430B}" destId="{236B14A1-FE79-4BFB-9B4C-479EEE295B29}" srcOrd="1" destOrd="0" presId="urn:microsoft.com/office/officeart/2018/2/layout/IconVerticalSolidList"/>
    <dgm:cxn modelId="{618C1990-461C-455F-ACCD-0CC075E4F381}" type="presParOf" srcId="{3B680282-F5F5-47C4-ACCD-D65B54B2430B}" destId="{11A31604-36A1-4FE8-8AB2-8708EA9B0857}" srcOrd="2" destOrd="0" presId="urn:microsoft.com/office/officeart/2018/2/layout/IconVerticalSolidList"/>
    <dgm:cxn modelId="{9D27C9C0-2688-48E1-A074-204613552D26}" type="presParOf" srcId="{3B680282-F5F5-47C4-ACCD-D65B54B2430B}" destId="{D2547FA3-6D03-4424-BE35-2D132FF93C3F}" srcOrd="3" destOrd="0" presId="urn:microsoft.com/office/officeart/2018/2/layout/IconVerticalSolidList"/>
    <dgm:cxn modelId="{53DD000E-9F57-4347-BBEE-52B87D65BE2B}" type="presParOf" srcId="{359FF772-0311-428C-A71B-9DD0C3685052}" destId="{A4308F24-4C3F-4702-A865-2378B389B796}" srcOrd="1" destOrd="0" presId="urn:microsoft.com/office/officeart/2018/2/layout/IconVerticalSolidList"/>
    <dgm:cxn modelId="{492B51DA-40D0-4AA3-A3A2-8F5DC58D39E4}" type="presParOf" srcId="{359FF772-0311-428C-A71B-9DD0C3685052}" destId="{BA2B00DD-DC6A-4BD7-B1D9-B7B213F17988}" srcOrd="2" destOrd="0" presId="urn:microsoft.com/office/officeart/2018/2/layout/IconVerticalSolidList"/>
    <dgm:cxn modelId="{17C08F32-A0E3-4654-9D24-1B39550F051A}" type="presParOf" srcId="{BA2B00DD-DC6A-4BD7-B1D9-B7B213F17988}" destId="{1F0AA96C-30AB-4E13-9964-219A3F5DD147}" srcOrd="0" destOrd="0" presId="urn:microsoft.com/office/officeart/2018/2/layout/IconVerticalSolidList"/>
    <dgm:cxn modelId="{DBABBE5C-0974-4A46-A08D-8B7833D2387D}" type="presParOf" srcId="{BA2B00DD-DC6A-4BD7-B1D9-B7B213F17988}" destId="{E5ECEFDA-9098-4975-9638-547C56CEE31D}" srcOrd="1" destOrd="0" presId="urn:microsoft.com/office/officeart/2018/2/layout/IconVerticalSolidList"/>
    <dgm:cxn modelId="{0681D8E3-079C-45E9-9BE1-2C4F82E2EB90}" type="presParOf" srcId="{BA2B00DD-DC6A-4BD7-B1D9-B7B213F17988}" destId="{669182B3-37AF-4BD7-AED6-77C6CA87C612}" srcOrd="2" destOrd="0" presId="urn:microsoft.com/office/officeart/2018/2/layout/IconVerticalSolidList"/>
    <dgm:cxn modelId="{0BD54AE6-6DFF-41FD-9135-E15A04B4CB02}" type="presParOf" srcId="{BA2B00DD-DC6A-4BD7-B1D9-B7B213F17988}" destId="{3CBF1608-2D8C-4496-AD86-51172DCBF242}" srcOrd="3" destOrd="0" presId="urn:microsoft.com/office/officeart/2018/2/layout/IconVerticalSolidList"/>
    <dgm:cxn modelId="{046301F1-F00D-4023-BAB9-9C64C54F0A11}" type="presParOf" srcId="{BA2B00DD-DC6A-4BD7-B1D9-B7B213F17988}" destId="{14C5A8B9-6041-4D8A-9213-7F1582F8E0AF}" srcOrd="4" destOrd="0" presId="urn:microsoft.com/office/officeart/2018/2/layout/IconVerticalSolidList"/>
    <dgm:cxn modelId="{6B91EB76-B862-4FF5-96FE-1E385EB26D2F}" type="presParOf" srcId="{359FF772-0311-428C-A71B-9DD0C3685052}" destId="{818C96D7-C6ED-4E58-97A5-4615759A9841}" srcOrd="3" destOrd="0" presId="urn:microsoft.com/office/officeart/2018/2/layout/IconVerticalSolidList"/>
    <dgm:cxn modelId="{74CD0F58-F06D-45C9-8C13-9518BDFB3A7C}" type="presParOf" srcId="{359FF772-0311-428C-A71B-9DD0C3685052}" destId="{9851473E-DB2A-4E2F-AE7E-18A548C33532}" srcOrd="4" destOrd="0" presId="urn:microsoft.com/office/officeart/2018/2/layout/IconVerticalSolidList"/>
    <dgm:cxn modelId="{82AF5D9A-FF02-4DD4-A207-F46192026470}" type="presParOf" srcId="{9851473E-DB2A-4E2F-AE7E-18A548C33532}" destId="{C3C80E86-9438-42D7-AFA0-1462F1D6FF2D}" srcOrd="0" destOrd="0" presId="urn:microsoft.com/office/officeart/2018/2/layout/IconVerticalSolidList"/>
    <dgm:cxn modelId="{AD75E4EA-CD98-45C1-8077-CCBDAD80F4DB}" type="presParOf" srcId="{9851473E-DB2A-4E2F-AE7E-18A548C33532}" destId="{4E3E7C16-04FF-495E-8466-91810201BA47}" srcOrd="1" destOrd="0" presId="urn:microsoft.com/office/officeart/2018/2/layout/IconVerticalSolidList"/>
    <dgm:cxn modelId="{664EA8A6-D57F-41AF-BE38-4A16D64D63FB}" type="presParOf" srcId="{9851473E-DB2A-4E2F-AE7E-18A548C33532}" destId="{C44BD7F7-1D74-4715-8398-A12AFB66ED75}" srcOrd="2" destOrd="0" presId="urn:microsoft.com/office/officeart/2018/2/layout/IconVerticalSolidList"/>
    <dgm:cxn modelId="{D25DC067-F8B5-421C-AF1B-130314A5BEE9}" type="presParOf" srcId="{9851473E-DB2A-4E2F-AE7E-18A548C33532}" destId="{D3C790BA-E78A-478D-BA6D-E737E0893BDF}" srcOrd="3" destOrd="0" presId="urn:microsoft.com/office/officeart/2018/2/layout/IconVerticalSolidList"/>
    <dgm:cxn modelId="{CBB3E5FE-5B19-4BB5-B19E-F1841322FE45}" type="presParOf" srcId="{9851473E-DB2A-4E2F-AE7E-18A548C33532}" destId="{489F6052-2C19-48DB-A7B9-B070A55DBEB5}" srcOrd="4" destOrd="0" presId="urn:microsoft.com/office/officeart/2018/2/layout/IconVerticalSolidList"/>
    <dgm:cxn modelId="{EB85D579-3E63-4FA2-A62F-4739E685ABAD}" type="presParOf" srcId="{359FF772-0311-428C-A71B-9DD0C3685052}" destId="{5F6238CF-B084-47C4-A6DA-173349C6440B}" srcOrd="5" destOrd="0" presId="urn:microsoft.com/office/officeart/2018/2/layout/IconVerticalSolidList"/>
    <dgm:cxn modelId="{29D61639-A4FA-4E77-AF5B-53777FE2BC81}" type="presParOf" srcId="{359FF772-0311-428C-A71B-9DD0C3685052}" destId="{9491B8F0-F20A-4984-80CE-858290D44CF3}" srcOrd="6" destOrd="0" presId="urn:microsoft.com/office/officeart/2018/2/layout/IconVerticalSolidList"/>
    <dgm:cxn modelId="{E1EC483F-AA91-42A3-A7F6-85A12DFDA4E5}" type="presParOf" srcId="{9491B8F0-F20A-4984-80CE-858290D44CF3}" destId="{830B8B95-6AD6-4A9E-807F-EEA49850F2BA}" srcOrd="0" destOrd="0" presId="urn:microsoft.com/office/officeart/2018/2/layout/IconVerticalSolidList"/>
    <dgm:cxn modelId="{2C29E08F-D428-4D4C-B913-8DDB4C45C626}" type="presParOf" srcId="{9491B8F0-F20A-4984-80CE-858290D44CF3}" destId="{99613197-2CB3-45E9-9FC1-636D5DCDF03D}" srcOrd="1" destOrd="0" presId="urn:microsoft.com/office/officeart/2018/2/layout/IconVerticalSolidList"/>
    <dgm:cxn modelId="{FFDC4AED-AF12-4697-AC19-5927175D2E6B}" type="presParOf" srcId="{9491B8F0-F20A-4984-80CE-858290D44CF3}" destId="{A014CF72-9AB4-4317-8EB2-F6C82F7217F4}" srcOrd="2" destOrd="0" presId="urn:microsoft.com/office/officeart/2018/2/layout/IconVerticalSolidList"/>
    <dgm:cxn modelId="{F94EA711-CB03-4582-AE60-3AC3E5A367DB}" type="presParOf" srcId="{9491B8F0-F20A-4984-80CE-858290D44CF3}" destId="{5ED14E5B-7764-488A-917D-E16DBC6B5766}" srcOrd="3" destOrd="0" presId="urn:microsoft.com/office/officeart/2018/2/layout/IconVerticalSolidList"/>
    <dgm:cxn modelId="{0FF9050F-5522-46BD-B9B1-09E57EA9A4E8}" type="presParOf" srcId="{9491B8F0-F20A-4984-80CE-858290D44CF3}" destId="{DB86339D-F468-4F60-96DC-F1E207B609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D6063-69F4-4FAE-877F-BAA68BE07260}">
      <dsp:nvSpPr>
        <dsp:cNvPr id="0" name=""/>
        <dsp:cNvSpPr/>
      </dsp:nvSpPr>
      <dsp:spPr>
        <a:xfrm>
          <a:off x="0" y="1338"/>
          <a:ext cx="6496050" cy="10724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6B14A1-FE79-4BFB-9B4C-479EEE295B29}">
      <dsp:nvSpPr>
        <dsp:cNvPr id="0" name=""/>
        <dsp:cNvSpPr/>
      </dsp:nvSpPr>
      <dsp:spPr>
        <a:xfrm>
          <a:off x="324423" y="248565"/>
          <a:ext cx="589860" cy="589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547FA3-6D03-4424-BE35-2D132FF93C3F}">
      <dsp:nvSpPr>
        <dsp:cNvPr id="0" name=""/>
        <dsp:cNvSpPr/>
      </dsp:nvSpPr>
      <dsp:spPr>
        <a:xfrm>
          <a:off x="1238706" y="7258"/>
          <a:ext cx="5256132" cy="1072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03" tIns="113503" rIns="113503" bIns="11350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social app for event creation/management and finding participants</a:t>
          </a:r>
        </a:p>
      </dsp:txBody>
      <dsp:txXfrm>
        <a:off x="1238706" y="7258"/>
        <a:ext cx="5256132" cy="1072473"/>
      </dsp:txXfrm>
    </dsp:sp>
    <dsp:sp modelId="{1F0AA96C-30AB-4E13-9964-219A3F5DD147}">
      <dsp:nvSpPr>
        <dsp:cNvPr id="0" name=""/>
        <dsp:cNvSpPr/>
      </dsp:nvSpPr>
      <dsp:spPr>
        <a:xfrm>
          <a:off x="0" y="1347850"/>
          <a:ext cx="6496050" cy="10724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ECEFDA-9098-4975-9638-547C56CEE31D}">
      <dsp:nvSpPr>
        <dsp:cNvPr id="0" name=""/>
        <dsp:cNvSpPr/>
      </dsp:nvSpPr>
      <dsp:spPr>
        <a:xfrm>
          <a:off x="324423" y="1589156"/>
          <a:ext cx="589860" cy="589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BF1608-2D8C-4496-AD86-51172DCBF242}">
      <dsp:nvSpPr>
        <dsp:cNvPr id="0" name=""/>
        <dsp:cNvSpPr/>
      </dsp:nvSpPr>
      <dsp:spPr>
        <a:xfrm>
          <a:off x="1238706" y="1347850"/>
          <a:ext cx="2923222" cy="1072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03" tIns="113503" rIns="113503" bIns="11350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Who is your target audience?</a:t>
          </a:r>
        </a:p>
      </dsp:txBody>
      <dsp:txXfrm>
        <a:off x="1238706" y="1347850"/>
        <a:ext cx="2923222" cy="1072473"/>
      </dsp:txXfrm>
    </dsp:sp>
    <dsp:sp modelId="{14C5A8B9-6041-4D8A-9213-7F1582F8E0AF}">
      <dsp:nvSpPr>
        <dsp:cNvPr id="0" name=""/>
        <dsp:cNvSpPr/>
      </dsp:nvSpPr>
      <dsp:spPr>
        <a:xfrm>
          <a:off x="4161928" y="1347850"/>
          <a:ext cx="2332910" cy="1072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03" tIns="113503" rIns="113503" bIns="11350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Anyone looking for a way to share their event ideas and find participants!</a:t>
          </a:r>
        </a:p>
      </dsp:txBody>
      <dsp:txXfrm>
        <a:off x="4161928" y="1347850"/>
        <a:ext cx="2332910" cy="1072473"/>
      </dsp:txXfrm>
    </dsp:sp>
    <dsp:sp modelId="{C3C80E86-9438-42D7-AFA0-1462F1D6FF2D}">
      <dsp:nvSpPr>
        <dsp:cNvPr id="0" name=""/>
        <dsp:cNvSpPr/>
      </dsp:nvSpPr>
      <dsp:spPr>
        <a:xfrm>
          <a:off x="0" y="2688441"/>
          <a:ext cx="6496050" cy="19523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3E7C16-04FF-495E-8466-91810201BA47}">
      <dsp:nvSpPr>
        <dsp:cNvPr id="0" name=""/>
        <dsp:cNvSpPr/>
      </dsp:nvSpPr>
      <dsp:spPr>
        <a:xfrm>
          <a:off x="324423" y="3369681"/>
          <a:ext cx="589860" cy="589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C790BA-E78A-478D-BA6D-E737E0893BDF}">
      <dsp:nvSpPr>
        <dsp:cNvPr id="0" name=""/>
        <dsp:cNvSpPr/>
      </dsp:nvSpPr>
      <dsp:spPr>
        <a:xfrm>
          <a:off x="1238706" y="3128375"/>
          <a:ext cx="2923222" cy="1072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03" tIns="113503" rIns="113503" bIns="11350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What is the problem that the product will address?</a:t>
          </a:r>
        </a:p>
      </dsp:txBody>
      <dsp:txXfrm>
        <a:off x="1238706" y="3128375"/>
        <a:ext cx="2923222" cy="1072473"/>
      </dsp:txXfrm>
    </dsp:sp>
    <dsp:sp modelId="{489F6052-2C19-48DB-A7B9-B070A55DBEB5}">
      <dsp:nvSpPr>
        <dsp:cNvPr id="0" name=""/>
        <dsp:cNvSpPr/>
      </dsp:nvSpPr>
      <dsp:spPr>
        <a:xfrm>
          <a:off x="4161928" y="2829740"/>
          <a:ext cx="2332910" cy="1669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03" tIns="113503" rIns="113503" bIns="11350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Want to do something but don’t have people to do it with.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Don’t want to keep track of group chats or emails.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Perhaps your friends aren’t interested in the same events as you.</a:t>
          </a:r>
        </a:p>
      </dsp:txBody>
      <dsp:txXfrm>
        <a:off x="4161928" y="2829740"/>
        <a:ext cx="2332910" cy="1669744"/>
      </dsp:txXfrm>
    </dsp:sp>
    <dsp:sp modelId="{830B8B95-6AD6-4A9E-807F-EEA49850F2BA}">
      <dsp:nvSpPr>
        <dsp:cNvPr id="0" name=""/>
        <dsp:cNvSpPr/>
      </dsp:nvSpPr>
      <dsp:spPr>
        <a:xfrm>
          <a:off x="0" y="4908900"/>
          <a:ext cx="6496050" cy="13798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613197-2CB3-45E9-9FC1-636D5DCDF03D}">
      <dsp:nvSpPr>
        <dsp:cNvPr id="0" name=""/>
        <dsp:cNvSpPr/>
      </dsp:nvSpPr>
      <dsp:spPr>
        <a:xfrm>
          <a:off x="324423" y="5303903"/>
          <a:ext cx="589860" cy="589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D14E5B-7764-488A-917D-E16DBC6B5766}">
      <dsp:nvSpPr>
        <dsp:cNvPr id="0" name=""/>
        <dsp:cNvSpPr/>
      </dsp:nvSpPr>
      <dsp:spPr>
        <a:xfrm>
          <a:off x="1238706" y="5062596"/>
          <a:ext cx="2923222" cy="1072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03" tIns="113503" rIns="113503" bIns="11350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What is the primary goal of the product?</a:t>
          </a:r>
        </a:p>
      </dsp:txBody>
      <dsp:txXfrm>
        <a:off x="1238706" y="5062596"/>
        <a:ext cx="2923222" cy="1072473"/>
      </dsp:txXfrm>
    </dsp:sp>
    <dsp:sp modelId="{DB86339D-F468-4F60-96DC-F1E207B60914}">
      <dsp:nvSpPr>
        <dsp:cNvPr id="0" name=""/>
        <dsp:cNvSpPr/>
      </dsp:nvSpPr>
      <dsp:spPr>
        <a:xfrm>
          <a:off x="4161928" y="5062596"/>
          <a:ext cx="2332910" cy="1072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03" tIns="113503" rIns="113503" bIns="11350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 easy, centralized interface to propose event ideas, find &amp; manage interested parties, and find events of interest</a:t>
          </a:r>
        </a:p>
      </dsp:txBody>
      <dsp:txXfrm>
        <a:off x="4161928" y="5062596"/>
        <a:ext cx="2332910" cy="1072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05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88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71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317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43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8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6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45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2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2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8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2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4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2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AB20B8-C9E7-4BB6-ADAF-012A689F8AE4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83F52-E3C2-43F6-8B68-AB4BC32F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03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1297-FDBF-439E-9E98-D01A4C98E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MVP/ Go 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834DF-AA43-4513-8CAD-C44A8B1676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2 – </a:t>
            </a:r>
            <a:r>
              <a:rPr lang="en-US" dirty="0" err="1"/>
              <a:t>Miquon</a:t>
            </a:r>
            <a:r>
              <a:rPr lang="en-US" dirty="0"/>
              <a:t>, Craig, Andrew, Valerie</a:t>
            </a:r>
          </a:p>
        </p:txBody>
      </p:sp>
    </p:spTree>
    <p:extLst>
      <p:ext uri="{BB962C8B-B14F-4D97-AF65-F5344CB8AC3E}">
        <p14:creationId xmlns:p14="http://schemas.microsoft.com/office/powerpoint/2010/main" val="256199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E077-4002-4FF3-9C6A-18078798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Events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FF63210F-7AEB-4B03-908E-BD537753B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41" y="2052638"/>
            <a:ext cx="8170694" cy="4195762"/>
          </a:xfrm>
        </p:spPr>
      </p:pic>
    </p:spTree>
    <p:extLst>
      <p:ext uri="{BB962C8B-B14F-4D97-AF65-F5344CB8AC3E}">
        <p14:creationId xmlns:p14="http://schemas.microsoft.com/office/powerpoint/2010/main" val="427492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9C81-35E7-4E33-AF5C-8F066342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Modals</a:t>
            </a:r>
          </a:p>
        </p:txBody>
      </p:sp>
      <p:pic>
        <p:nvPicPr>
          <p:cNvPr id="5" name="Content Placeholder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B4096CB8-21CD-47C5-BDD2-75BD49B67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63" y="2052638"/>
            <a:ext cx="8230650" cy="4195762"/>
          </a:xfrm>
        </p:spPr>
      </p:pic>
    </p:spTree>
    <p:extLst>
      <p:ext uri="{BB962C8B-B14F-4D97-AF65-F5344CB8AC3E}">
        <p14:creationId xmlns:p14="http://schemas.microsoft.com/office/powerpoint/2010/main" val="289321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9FB99-469B-4E43-8C92-39785B0E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Our Concept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A217C-D45C-4668-816F-AAE7D116B8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212257"/>
              </p:ext>
            </p:extLst>
          </p:nvPr>
        </p:nvGraphicFramePr>
        <p:xfrm>
          <a:off x="5101766" y="266700"/>
          <a:ext cx="6496050" cy="629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2806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4E02-E1F6-4E86-80E4-0E997C68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9995C-F8D2-4780-A3D7-31E930EE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and prioritize essential user stories (limit this to 3 or fewer)</a:t>
            </a:r>
          </a:p>
          <a:p>
            <a:endParaRPr lang="en-US" dirty="0"/>
          </a:p>
          <a:p>
            <a:r>
              <a:rPr lang="en-US" dirty="0"/>
              <a:t>1. As a user, I want to create events (trips, games, sports, </a:t>
            </a:r>
            <a:r>
              <a:rPr lang="en-US" dirty="0" err="1"/>
              <a:t>etc</a:t>
            </a:r>
            <a:r>
              <a:rPr lang="en-US" dirty="0"/>
              <a:t>) and find people who want to participate </a:t>
            </a:r>
          </a:p>
          <a:p>
            <a:r>
              <a:rPr lang="en-US" dirty="0"/>
              <a:t>2. As a user, I want to be able to search for other events and join them</a:t>
            </a:r>
          </a:p>
          <a:p>
            <a:r>
              <a:rPr lang="en-US" dirty="0"/>
              <a:t>3. As a user, I want to be able to have one central location to manage my social events</a:t>
            </a:r>
          </a:p>
        </p:txBody>
      </p:sp>
    </p:spTree>
    <p:extLst>
      <p:ext uri="{BB962C8B-B14F-4D97-AF65-F5344CB8AC3E}">
        <p14:creationId xmlns:p14="http://schemas.microsoft.com/office/powerpoint/2010/main" val="932837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4403-0D06-4CC0-9529-F75F2DAC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Page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A54A0A8-E1C6-42A7-8520-D68E98FF0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04" y="2052638"/>
            <a:ext cx="8334168" cy="4195762"/>
          </a:xfrm>
        </p:spPr>
      </p:pic>
    </p:spTree>
    <p:extLst>
      <p:ext uri="{BB962C8B-B14F-4D97-AF65-F5344CB8AC3E}">
        <p14:creationId xmlns:p14="http://schemas.microsoft.com/office/powerpoint/2010/main" val="407814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6110-C74F-4BF7-B44A-728820BE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Page</a:t>
            </a:r>
          </a:p>
        </p:txBody>
      </p:sp>
      <p:pic>
        <p:nvPicPr>
          <p:cNvPr id="5" name="Content Placeholder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928D0D8-33FB-42B2-AE61-487C46A3C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80" y="2052638"/>
            <a:ext cx="7370215" cy="4195762"/>
          </a:xfrm>
        </p:spPr>
      </p:pic>
    </p:spTree>
    <p:extLst>
      <p:ext uri="{BB962C8B-B14F-4D97-AF65-F5344CB8AC3E}">
        <p14:creationId xmlns:p14="http://schemas.microsoft.com/office/powerpoint/2010/main" val="287908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5368-D9EB-4BE6-AF06-11AFA325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B67DAF-0CB4-4FDA-873E-2B16C3F91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94" y="2052638"/>
            <a:ext cx="8342787" cy="4195762"/>
          </a:xfrm>
        </p:spPr>
      </p:pic>
    </p:spTree>
    <p:extLst>
      <p:ext uri="{BB962C8B-B14F-4D97-AF65-F5344CB8AC3E}">
        <p14:creationId xmlns:p14="http://schemas.microsoft.com/office/powerpoint/2010/main" val="259386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A5F8-58C8-499D-BB29-BD3898AE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Create/Add Event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93F58668-7A43-4B54-83B2-D69EAF5C3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71" y="2052638"/>
            <a:ext cx="8265433" cy="4195762"/>
          </a:xfrm>
        </p:spPr>
      </p:pic>
    </p:spTree>
    <p:extLst>
      <p:ext uri="{BB962C8B-B14F-4D97-AF65-F5344CB8AC3E}">
        <p14:creationId xmlns:p14="http://schemas.microsoft.com/office/powerpoint/2010/main" val="140584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01CE-40C5-4FA5-B086-A694DA22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Events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46E4A6-386D-4490-8E3F-04AD2E568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36" y="2052638"/>
            <a:ext cx="8291104" cy="4195762"/>
          </a:xfrm>
        </p:spPr>
      </p:pic>
    </p:spTree>
    <p:extLst>
      <p:ext uri="{BB962C8B-B14F-4D97-AF65-F5344CB8AC3E}">
        <p14:creationId xmlns:p14="http://schemas.microsoft.com/office/powerpoint/2010/main" val="268595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6F68-1281-47BE-93E7-0BA5360E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Results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05BB5F1-ABEA-478E-8FDF-456B40B16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77" y="2052638"/>
            <a:ext cx="8325621" cy="4195762"/>
          </a:xfrm>
        </p:spPr>
      </p:pic>
    </p:spTree>
    <p:extLst>
      <p:ext uri="{BB962C8B-B14F-4D97-AF65-F5344CB8AC3E}">
        <p14:creationId xmlns:p14="http://schemas.microsoft.com/office/powerpoint/2010/main" val="2339449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231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MVP/ Go Play</vt:lpstr>
      <vt:lpstr>Our Concept</vt:lpstr>
      <vt:lpstr>User Stories</vt:lpstr>
      <vt:lpstr>Sign In Page</vt:lpstr>
      <vt:lpstr>Sign Up Page</vt:lpstr>
      <vt:lpstr>Dashboard</vt:lpstr>
      <vt:lpstr>Create/Add Event</vt:lpstr>
      <vt:lpstr>Find Events</vt:lpstr>
      <vt:lpstr>Search Results</vt:lpstr>
      <vt:lpstr>Upcoming Events</vt:lpstr>
      <vt:lpstr>Event Modals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MVP</dc:title>
  <dc:creator>Valerie Susnick</dc:creator>
  <cp:lastModifiedBy>Valerie Susnick</cp:lastModifiedBy>
  <cp:revision>7</cp:revision>
  <dcterms:created xsi:type="dcterms:W3CDTF">2019-03-02T18:01:48Z</dcterms:created>
  <dcterms:modified xsi:type="dcterms:W3CDTF">2019-03-02T18:55:54Z</dcterms:modified>
</cp:coreProperties>
</file>